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6ceb8721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6ceb8721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6ceb87213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6ceb87213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6ceb87213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6ceb87213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6ceb87213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6ceb87213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6ceb87213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6ceb87213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ceb87213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ceb87213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ceb87213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ceb87213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6ceb87213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6ceb8721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6ceb87213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6ceb87213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6ceb87213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6ceb8721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6ceb87213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6ceb87213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6ceb87213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6ceb87213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6ceb87213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6ceb87213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6ceb87213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6ceb87213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6ceb87213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6ceb87213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4625" y="-67341"/>
            <a:ext cx="9327151" cy="5286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523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513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95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533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24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100" y="3918275"/>
            <a:ext cx="3219349" cy="9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000" y="0"/>
            <a:ext cx="9190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075" y="-101450"/>
            <a:ext cx="9236077" cy="5257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475" y="-45050"/>
            <a:ext cx="9309500" cy="525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400" y="-40300"/>
            <a:ext cx="9306851" cy="52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588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/>
          <p:nvPr/>
        </p:nvSpPr>
        <p:spPr>
          <a:xfrm>
            <a:off x="7155775" y="319700"/>
            <a:ext cx="1805400" cy="9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5075"/>
            <a:ext cx="9144002" cy="518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776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1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1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